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54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2" autoAdjust="0"/>
    <p:restoredTop sz="94519"/>
  </p:normalViewPr>
  <p:slideViewPr>
    <p:cSldViewPr snapToGrid="0" snapToObjects="1">
      <p:cViewPr varScale="1">
        <p:scale>
          <a:sx n="82" d="100"/>
          <a:sy n="82" d="100"/>
        </p:scale>
        <p:origin x="930" y="84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919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91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23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095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56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289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16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5406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87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7146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93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326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412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35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27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211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899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84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839C5E-00BE-458F-A3F0-6095A54FBC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EFFD8C4-9D1C-4B78-841E-608BCF2FB6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233997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48343" y="2743201"/>
            <a:ext cx="12539631" cy="233289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6 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and Iteration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11535507" y="6959474"/>
            <a:ext cx="3458126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Vladislav </a:t>
            </a:r>
            <a:r>
              <a:rPr lang="en-US" sz="3200" u="none" strike="noStrike" cap="none" dirty="0" err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Karyukin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Indefinite Loops</a:t>
            </a:r>
          </a:p>
        </p:txBody>
      </p:sp>
      <p:sp>
        <p:nvSpPr>
          <p:cNvPr id="387" name="Shape 38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loops are called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indefinite loops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because they keep going until  a logical condition becomes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loops we have seen so far are pretty easy to examine to see if they will terminate or if they will be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 loops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it is a little harder to be sure if a loop will terminate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D966"/>
                </a:solidFill>
              </a:rPr>
              <a:t>Definite Loops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Iterating over a set of items</a:t>
            </a:r>
            <a:r>
              <a:rPr lang="is-IS" dirty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Quite often we have a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items of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lines in a file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effectively a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finite set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things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write a loop to run the loop once for each of the items in a set using the Python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construct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loops are called 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because they execute an exact number of times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say that 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 iterate through the members of a set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Simple Definite Loop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with Strings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0607875" y="3551825"/>
            <a:ext cx="544710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  <a:b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408" name="Shape 408"/>
          <p:cNvCxnSpPr/>
          <p:nvPr/>
        </p:nvCxnSpPr>
        <p:spPr>
          <a:xfrm flipH="1">
            <a:off x="9001125" y="4534150"/>
            <a:ext cx="1417924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4057650" y="5972175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Simple Definite Loop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 off!')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 (for loops) have explicit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a loop.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move through the sequence or set. </a:t>
            </a: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at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ough the </a:t>
            </a:r>
            <a:r>
              <a:rPr lang="en-US" sz="34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Five-element sequence</a:t>
            </a: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95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50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733894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 Steps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(repeated steps) have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a loop.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these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go through a sequence of numbers.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print('Blastoff')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172709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 Idioms: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We Do in Loops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Note: </a:t>
            </a:r>
            <a:r>
              <a:rPr lang="en-US" sz="4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Even though these examples are simple, the patterns apply to all kinds of loops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Making 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smart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loops</a:t>
            </a:r>
          </a:p>
        </p:txBody>
      </p:sp>
      <p:sp>
        <p:nvSpPr>
          <p:cNvPr id="523" name="Shape 52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trick is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knowing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something about the whole loop when you are stuck writing code that only sees one entry at a time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Set some variables to initial values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for something or do something to each entry separately, updating a variable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9159875" y="3911600"/>
            <a:ext cx="3398838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data: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at the variables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a Set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Infinite Loop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wrong with this loop?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Another Loop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this loop doing?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Largest Value</a:t>
            </a: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194550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make a </a:t>
            </a:r>
            <a:r>
              <a:rPr lang="en-US" sz="30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contains the </a:t>
            </a:r>
            <a:r>
              <a:rPr lang="en-US" sz="30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value we have seen so far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current </a:t>
            </a:r>
            <a:r>
              <a:rPr lang="en-US" sz="30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number we are looking at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larger, it is the new </a:t>
            </a: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value we have seen so far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D966"/>
                </a:solidFill>
              </a:rPr>
              <a:t>More Loop Patterns</a:t>
            </a:r>
            <a:r>
              <a:rPr lang="is-IS" dirty="0">
                <a:solidFill>
                  <a:srgbClr val="FFD966"/>
                </a:solidFill>
              </a:rPr>
              <a:t>…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 in a Loop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how many times we execute a loop, we introduce a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counter variable that starts at 0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we add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to it each time through the loop.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Summing in a Loop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up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we encounter in a loop,  we introduce a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 variable that starts at 0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we add the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the sum each time through the loop.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Average in a Loop</a:t>
            </a: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count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</a:p>
        </p:txBody>
      </p:sp>
      <p:sp>
        <p:nvSpPr>
          <p:cNvPr id="699" name="Shape 699"/>
          <p:cNvSpPr txBox="1"/>
          <p:nvPr/>
        </p:nvSpPr>
        <p:spPr>
          <a:xfrm>
            <a:off x="2952750" y="7188175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just combines the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patterns and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divides when the loop is done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Filtering in a Loop</a:t>
            </a: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print('Large number',value)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37448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an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catch / filter the values we are looking for.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Using a Boolean Variable</a:t>
            </a: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208974"/>
            <a:ext cx="141195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just want to search and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know if a value was found</a:t>
            </a: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starts at </a:t>
            </a: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is set to </a:t>
            </a: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soon as we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what we are looking for.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to Find the Smallest Value</a:t>
            </a: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would we change this to make it find the smallest value in the list?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switched the variable name to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switched the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switched the variable name to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switched the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Breaking Out of a Loop</a:t>
            </a:r>
          </a:p>
        </p:txBody>
      </p:sp>
      <p:sp>
        <p:nvSpPr>
          <p:cNvPr id="293" name="Shape 29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loop and jumps to the statement immediately following the loop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loop test that can happen anywhere in the body of the loop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13350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smallest,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10225086" y="232727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7118299"/>
            <a:ext cx="14859000" cy="116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still have a variable that is the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far.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first time through the loop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so we take the first </a:t>
            </a: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be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7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Operators</a:t>
            </a:r>
          </a:p>
        </p:txBody>
      </p:sp>
      <p:sp>
        <p:nvSpPr>
          <p:cNvPr id="752" name="Shape 752"/>
          <p:cNvSpPr txBox="1">
            <a:spLocks noGrp="1"/>
          </p:cNvSpPr>
          <p:nvPr>
            <p:ph idx="1"/>
          </p:nvPr>
        </p:nvSpPr>
        <p:spPr>
          <a:xfrm>
            <a:off x="8616824" y="2603500"/>
            <a:ext cx="64708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has an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that can be used in logical expressions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Implies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the same as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Similar to, but stronger than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also is a logical operator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Before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758" name="Shape 758"/>
          <p:cNvSpPr txBox="1">
            <a:spLocks noGrp="1"/>
          </p:cNvSpPr>
          <p:nvPr>
            <p:ph idx="1"/>
          </p:nvPr>
        </p:nvSpPr>
        <p:spPr>
          <a:xfrm>
            <a:off x="1809750" y="2603500"/>
            <a:ext cx="68262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loops (indefinite)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 loops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constants and variables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10204450" y="2755900"/>
            <a:ext cx="60515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loops (definite)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 idioms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or smallest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Breaking Out of a Loop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loop and jumps to the statement immediately following the loop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loop test that can happen anywhere in the body of the loop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5202237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505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Finishing an Iteration with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iteration and jumps to the top of the loop and starts the next iteration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Finishing an Iteration with </a:t>
            </a:r>
            <a:r>
              <a:rPr lang="en-US" sz="7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current iteration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jumps to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top of the loop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starts the next iteration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333</TotalTime>
  <Words>2703</Words>
  <Application>Microsoft Office PowerPoint</Application>
  <PresentationFormat>Произвольный</PresentationFormat>
  <Paragraphs>505</Paragraphs>
  <Slides>52</Slides>
  <Notes>51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0" baseType="lpstr">
      <vt:lpstr>Arial</vt:lpstr>
      <vt:lpstr>Cabin</vt:lpstr>
      <vt:lpstr>Century Gothic</vt:lpstr>
      <vt:lpstr>Comic Sans MS</vt:lpstr>
      <vt:lpstr>Courier</vt:lpstr>
      <vt:lpstr>Gill Sans</vt:lpstr>
      <vt:lpstr>Wingdings 3</vt:lpstr>
      <vt:lpstr>Ион</vt:lpstr>
      <vt:lpstr>The lecture 6  Loops and Iteration</vt:lpstr>
      <vt:lpstr>Repeated Steps</vt:lpstr>
      <vt:lpstr>An Infinite Loop</vt:lpstr>
      <vt:lpstr>Another Loop</vt:lpstr>
      <vt:lpstr>Breaking Out of a Loop</vt:lpstr>
      <vt:lpstr>Breaking Out of a Loop</vt:lpstr>
      <vt:lpstr>Презентация PowerPoint</vt:lpstr>
      <vt:lpstr>Finishing an Iteration with continue</vt:lpstr>
      <vt:lpstr>Finishing an Iteration with continue</vt:lpstr>
      <vt:lpstr>Презентация PowerPoint</vt:lpstr>
      <vt:lpstr>Indefinite Loops</vt:lpstr>
      <vt:lpstr>Definite Loops</vt:lpstr>
      <vt:lpstr>Definite Loops</vt:lpstr>
      <vt:lpstr>A Simple Definite Loop</vt:lpstr>
      <vt:lpstr>A Definite Loop with Strings</vt:lpstr>
      <vt:lpstr>A Simple Definite Loop</vt:lpstr>
      <vt:lpstr>Looking at in...</vt:lpstr>
      <vt:lpstr>Презентация PowerPoint</vt:lpstr>
      <vt:lpstr>Презентация PowerPoint</vt:lpstr>
      <vt:lpstr>Loop Idioms: What We Do in Loops  Note:   Even though these examples are simple, the patterns apply to all kinds of loops</vt:lpstr>
      <vt:lpstr>Making “smart” loops</vt:lpstr>
      <vt:lpstr>Looping Through a Set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Finding the Largest Value</vt:lpstr>
      <vt:lpstr>More Loop Patterns…</vt:lpstr>
      <vt:lpstr>Counting in a Loop</vt:lpstr>
      <vt:lpstr>Summing in a Loop</vt:lpstr>
      <vt:lpstr>Finding the Average in a Loop</vt:lpstr>
      <vt:lpstr>Filtering in a Loop</vt:lpstr>
      <vt:lpstr>Search Using a Boolean Variable</vt:lpstr>
      <vt:lpstr>How to Find the Smallest Value</vt:lpstr>
      <vt:lpstr>Finding the Smallest Value</vt:lpstr>
      <vt:lpstr>Finding the Smallest Value</vt:lpstr>
      <vt:lpstr>Finding the Smallest Value</vt:lpstr>
      <vt:lpstr>The is and is not Operators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dc:creator>Владислав Карюкин</dc:creator>
  <cp:lastModifiedBy>Владислав Карюкин</cp:lastModifiedBy>
  <cp:revision>50</cp:revision>
  <dcterms:modified xsi:type="dcterms:W3CDTF">2021-09-02T04:38:33Z</dcterms:modified>
</cp:coreProperties>
</file>